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80" r:id="rId5"/>
    <p:sldId id="258" r:id="rId6"/>
    <p:sldId id="293" r:id="rId7"/>
    <p:sldId id="259" r:id="rId8"/>
    <p:sldId id="292" r:id="rId9"/>
    <p:sldId id="278" r:id="rId10"/>
    <p:sldId id="260" r:id="rId11"/>
    <p:sldId id="294" r:id="rId12"/>
    <p:sldId id="261" r:id="rId13"/>
    <p:sldId id="295" r:id="rId14"/>
    <p:sldId id="262" r:id="rId15"/>
    <p:sldId id="277" r:id="rId16"/>
    <p:sldId id="263" r:id="rId17"/>
    <p:sldId id="296" r:id="rId18"/>
    <p:sldId id="287" r:id="rId19"/>
    <p:sldId id="264" r:id="rId20"/>
    <p:sldId id="265" r:id="rId21"/>
    <p:sldId id="288" r:id="rId22"/>
    <p:sldId id="297" r:id="rId23"/>
    <p:sldId id="266" r:id="rId24"/>
    <p:sldId id="286" r:id="rId25"/>
    <p:sldId id="279" r:id="rId26"/>
    <p:sldId id="298" r:id="rId27"/>
    <p:sldId id="267" r:id="rId28"/>
    <p:sldId id="268" r:id="rId29"/>
    <p:sldId id="289" r:id="rId30"/>
    <p:sldId id="299" r:id="rId31"/>
    <p:sldId id="285" r:id="rId32"/>
    <p:sldId id="269" r:id="rId33"/>
    <p:sldId id="300" r:id="rId34"/>
    <p:sldId id="270" r:id="rId35"/>
    <p:sldId id="301" r:id="rId36"/>
    <p:sldId id="271" r:id="rId37"/>
    <p:sldId id="284" r:id="rId38"/>
    <p:sldId id="302" r:id="rId39"/>
    <p:sldId id="272" r:id="rId40"/>
    <p:sldId id="273" r:id="rId41"/>
    <p:sldId id="303" r:id="rId42"/>
    <p:sldId id="290" r:id="rId43"/>
    <p:sldId id="283" r:id="rId44"/>
    <p:sldId id="274" r:id="rId45"/>
    <p:sldId id="304" r:id="rId46"/>
    <p:sldId id="275" r:id="rId47"/>
    <p:sldId id="276" r:id="rId48"/>
    <p:sldId id="305" r:id="rId49"/>
    <p:sldId id="291" r:id="rId50"/>
    <p:sldId id="282" r:id="rId51"/>
    <p:sldId id="30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6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C07C-D152-4348-BAC4-299FBC0C4FC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FDB0-29C6-4493-B036-5C4AAB551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Element Test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smtClean="0"/>
              <a:t>Review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522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Fluorine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85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Silver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P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568628" y="3327936"/>
            <a:ext cx="94231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Phosphorus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32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Rn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Radon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8628" y="3327936"/>
            <a:ext cx="94231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Hydrogen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5473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Germanium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Ar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Argon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Sr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Strontium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Bromine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Sodium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Ti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Titanium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Silicon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Mn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Manganese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Xe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Xenon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Nitrogen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Cu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Copper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Cobalt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9478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Helium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2842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Calcium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Kr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Krypton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80" y="927279"/>
            <a:ext cx="14166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C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3078051" y="3153178"/>
            <a:ext cx="61561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Carbon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796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Hg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Mercury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Gallium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Boron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Iodine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Al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Aluminum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W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Tungsten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Sulfur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105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Cr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Chromium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887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Tantalum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Mg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Magnesium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Zn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Zinc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4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Oxygen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883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Ba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Barium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Fe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Iron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Nickel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3171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Li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Lithium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4454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Au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Gold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Neon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383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Cl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Chlorine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err="1" smtClean="0"/>
              <a:t>Pb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Lead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354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As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smtClean="0"/>
              <a:t>Arsenic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820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80" y="927279"/>
            <a:ext cx="14166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/>
              <a:t>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Potassium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923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Selenium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2929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/>
              <a:t>C</a:t>
            </a:r>
            <a:r>
              <a:rPr lang="en-US" sz="15000" dirty="0" smtClean="0"/>
              <a:t>s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smtClean="0"/>
              <a:t>Cesium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820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Pt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Platinum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4579" y="927279"/>
            <a:ext cx="22565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/>
              <a:t>Be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1967708" y="3327936"/>
            <a:ext cx="820825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Beryllium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3301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Sb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Antimony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004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927279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V</a:t>
            </a:r>
            <a:endParaRPr lang="en-US" sz="1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27936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/>
              <a:t>Vanadium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549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103</Words>
  <Application>Microsoft Office PowerPoint</Application>
  <PresentationFormat>Widescreen</PresentationFormat>
  <Paragraphs>102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Office Theme</vt:lpstr>
      <vt:lpstr>Element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Quizzes</dc:title>
  <dc:creator>Berger, Jerry</dc:creator>
  <cp:lastModifiedBy>Berger, Jerry</cp:lastModifiedBy>
  <cp:revision>8</cp:revision>
  <dcterms:created xsi:type="dcterms:W3CDTF">2016-11-02T12:51:30Z</dcterms:created>
  <dcterms:modified xsi:type="dcterms:W3CDTF">2016-11-02T14:09:46Z</dcterms:modified>
</cp:coreProperties>
</file>